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517B75-B0E2-451A-8EDB-672ED49FB95E}" type="datetimeFigureOut">
              <a:rPr lang="pt-BR" smtClean="0"/>
              <a:t>23/05/2016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FAE6C0-92A5-433C-9CF9-9CFD05032CB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sbe.ufrn.br/index.php?option=com_content&amp;view=article&amp;id=54&amp;Itemid=297" TargetMode="External"/><Relationship Id="rId13" Type="http://schemas.openxmlformats.org/officeDocument/2006/relationships/hyperlink" Target="http://psbe.ufrn.br/index.php?option=com_content&amp;view=article&amp;id=37&amp;Itemid=249" TargetMode="External"/><Relationship Id="rId3" Type="http://schemas.openxmlformats.org/officeDocument/2006/relationships/hyperlink" Target="http://psbe.ufrn.br/index.php?option=com_content&amp;view=article&amp;id=31&amp;Itemid=242" TargetMode="External"/><Relationship Id="rId7" Type="http://schemas.openxmlformats.org/officeDocument/2006/relationships/hyperlink" Target="http://psbe.ufrn.br/index.php?option=com_content&amp;view=article&amp;id=33&amp;Itemid=246" TargetMode="External"/><Relationship Id="rId12" Type="http://schemas.openxmlformats.org/officeDocument/2006/relationships/hyperlink" Target="http://psbe.ufrn.br/index.php?option=com_content&amp;view=article&amp;id=49&amp;Itemid=290" TargetMode="External"/><Relationship Id="rId2" Type="http://schemas.openxmlformats.org/officeDocument/2006/relationships/hyperlink" Target="http://psbe.ufrn.br/index.php?option=com_content&amp;view=article&amp;id=35&amp;Itemid=2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be.ufrn.br/index.php?option=com_content&amp;view=article&amp;id=40&amp;Itemid=281" TargetMode="External"/><Relationship Id="rId11" Type="http://schemas.openxmlformats.org/officeDocument/2006/relationships/hyperlink" Target="http://psbe.ufrn.br/index.php?option=com_content&amp;view=article&amp;id=48&amp;Itemid=289" TargetMode="External"/><Relationship Id="rId5" Type="http://schemas.openxmlformats.org/officeDocument/2006/relationships/hyperlink" Target="http://psbe.ufrn.br/index.php?option=com_content&amp;view=article&amp;id=39&amp;Itemid=280" TargetMode="External"/><Relationship Id="rId10" Type="http://schemas.openxmlformats.org/officeDocument/2006/relationships/hyperlink" Target="http://psbe.ufrn.br/index.php?option=com_content&amp;view=article&amp;id=36&amp;Itemid=248" TargetMode="External"/><Relationship Id="rId4" Type="http://schemas.openxmlformats.org/officeDocument/2006/relationships/hyperlink" Target="http://psbe.ufrn.br/index.php?option=com_content&amp;view=article&amp;id=38&amp;Itemid=279" TargetMode="External"/><Relationship Id="rId9" Type="http://schemas.openxmlformats.org/officeDocument/2006/relationships/hyperlink" Target="http://psbe.ufrn.br/index.php?option=com_content&amp;view=article&amp;id=45&amp;Itemid=286" TargetMode="External"/><Relationship Id="rId14" Type="http://schemas.openxmlformats.org/officeDocument/2006/relationships/hyperlink" Target="http://psbe.ufrn.br/index.php?option=com_content&amp;view=article&amp;id=50&amp;Itemid=29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Portal Saúde Baseada em Evidências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Tutorial de Acesso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3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  Tela de Acesso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44" y="1759132"/>
            <a:ext cx="5754592" cy="40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9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/>
              <a:t>PORTAL SAÚDE BASEADA EM EVIDÊNCIAS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/>
              <a:t> </a:t>
            </a:r>
            <a:r>
              <a:rPr lang="pt-BR" sz="2500" dirty="0"/>
              <a:t>Iniciado em 2012, o Portal Saúde Baseada em Evidências refere-se a uma iniciativa da Secretaria de Gestão do Trabalho e da Educação na Saúde (SGTES/MS) em parceria com a Coordenação de Aperfeiçoamento de Pessoal de Nível Superior (CAPES/MEC) para desenvolvimento de uma biblioteca eletrônica com conteúdos específicos para profissionais de saúde.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/>
              <a:t>O Portal SBE reitera o compromisso do governo brasileiro de aprimorar o exercício dos trabalhadores da saúde democratizando as condições de acesso, nas suas áreas de atuação, a conteúdos cientificamente fundamentados, na perspectiva de melhor atender à população.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/>
              <a:t>Buscando maior desenvolvimento e fortalecimento do Portal SBE, a SGTES/MS estabelece em 2015 parcerias junto à Organização Pan-Americana da Saúde (OPAS), Organização Mundial da Saúde (OMS) no Brasil e Centro Latino-Americano e do Caribe de Informação em Ciências da Saúde da OPAS/OMS (BIREME/OPAS/OMS) para incorporação da Prática Baseada em Evidências no processo de trabalho dos profissionais de saúde e de acadêmicos das áreas da saúde. A disseminação da Prática Baseada em Evidências, entendendo-a como importante movimento de mudança nas práticas assistenciais, o uso e disseminação de evidências em saúde, bem como o compartilhamento da experiência na Região das Américas e junto aos países da Cooperação Sul-Sul, também serão finalidades desta </a:t>
            </a:r>
            <a:r>
              <a:rPr lang="pt-BR" sz="2500" dirty="0" smtClean="0"/>
              <a:t>parceria.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411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Quem pode </a:t>
            </a:r>
            <a:r>
              <a:rPr lang="pt-BR" dirty="0" smtClean="0"/>
              <a:t>acessar?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marL="68580" indent="457200" algn="just">
              <a:buNone/>
            </a:pPr>
            <a:r>
              <a:rPr lang="pt-BR" sz="1400" dirty="0"/>
              <a:t>O acesso aos conteúdos é definido pelo vínculo dos profissionais de saúde ao seu respectivo Conselho Profissional. Desta forma, tem acesso à pesquisa os profissionais das 14 áreas da saúde, sendo estas: Biologia, Biomedicina, Educação Física, Enfermagem, Farmácia, Fisioterapia e Terapia Ocupacional, Fonoaudiologia, Medicina, Medicina Veterinária, Nutrição, Odontologia, Psicologia, Serviço Social e Técnico em Radiologia. Os profissionais e alunos vinculados aos Programas PROVAB (Programa de Valorização do Profissional da Atenção Básica) e ao “Programa Mais Médicos para o Brasil” também têm acesso aos conteúdos.</a:t>
            </a:r>
          </a:p>
          <a:p>
            <a:pPr marL="68580" indent="457200" algn="just">
              <a:buNone/>
            </a:pPr>
            <a:r>
              <a:rPr lang="pt-BR" sz="1400" dirty="0" smtClean="0"/>
              <a:t> Ciente </a:t>
            </a:r>
            <a:r>
              <a:rPr lang="pt-BR" sz="1400" dirty="0"/>
              <a:t>de que a efetivação de mudanças na prática clínica, através da utilização de Prática Baseada em Evidências, será melhor alcançada se implementada a partir dos níveis de formação profissional em saúde, a SGETS/MS disponibilizou, a partir de 2014, o acesso ao Portal SBE também aos acadêmicos dos cursos das áreas da saúde das Instituições de Ensino Superior (IES) públicas e filantrópicas.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8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2700" b="1" dirty="0" smtClean="0"/>
              <a:t>BASES </a:t>
            </a:r>
            <a:r>
              <a:rPr lang="pt-BR" sz="2700" b="1" dirty="0"/>
              <a:t>DISPONÍVEIS PARA </a:t>
            </a:r>
            <a:r>
              <a:rPr lang="pt-BR" sz="2700" b="1" dirty="0" smtClean="0"/>
              <a:t>ACESSO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pt-BR" b="1" dirty="0">
                <a:solidFill>
                  <a:schemeClr val="tx1"/>
                </a:solidFill>
                <a:hlinkClick r:id="rId2"/>
              </a:rPr>
              <a:t>Access - Medicine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>
                <a:solidFill>
                  <a:schemeClr val="tx1"/>
                </a:solidFill>
                <a:hlinkClick r:id="rId3"/>
              </a:rPr>
              <a:t>BVS - APS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>
                <a:solidFill>
                  <a:schemeClr val="tx1"/>
                </a:solidFill>
                <a:hlinkClick r:id="rId4"/>
              </a:rPr>
              <a:t>BVS Enfermagem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>
                <a:solidFill>
                  <a:schemeClr val="tx1"/>
                </a:solidFill>
                <a:hlinkClick r:id="rId5"/>
              </a:rPr>
              <a:t>BVS Odontologia 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6"/>
              </a:rPr>
              <a:t>Bulário</a:t>
            </a:r>
            <a:r>
              <a:rPr lang="pt-BR" b="1" dirty="0">
                <a:solidFill>
                  <a:schemeClr val="tx1"/>
                </a:solidFill>
                <a:hlinkClick r:id="rId6"/>
              </a:rPr>
              <a:t> Eletrônico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7"/>
              </a:rPr>
              <a:t>Dynamed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8"/>
              </a:rPr>
              <a:t>Epistemonikos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9"/>
              </a:rPr>
              <a:t>JAMAevidence</a:t>
            </a:r>
            <a:r>
              <a:rPr lang="pt-BR" b="1" dirty="0">
                <a:solidFill>
                  <a:schemeClr val="tx1"/>
                </a:solidFill>
                <a:hlinkClick r:id="rId9"/>
              </a:rPr>
              <a:t> 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10"/>
              </a:rPr>
              <a:t>Micromedex</a:t>
            </a:r>
            <a:r>
              <a:rPr lang="pt-BR" b="1" dirty="0">
                <a:solidFill>
                  <a:schemeClr val="tx1"/>
                </a:solidFill>
                <a:hlinkClick r:id="rId10"/>
              </a:rPr>
              <a:t> 2.0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11"/>
              </a:rPr>
              <a:t>Nursing</a:t>
            </a:r>
            <a:r>
              <a:rPr lang="pt-BR" b="1" dirty="0">
                <a:solidFill>
                  <a:schemeClr val="tx1"/>
                </a:solidFill>
                <a:hlinkClick r:id="rId11"/>
              </a:rPr>
              <a:t> </a:t>
            </a:r>
            <a:r>
              <a:rPr lang="pt-BR" b="1" dirty="0" err="1">
                <a:solidFill>
                  <a:schemeClr val="tx1"/>
                </a:solidFill>
                <a:hlinkClick r:id="rId11"/>
              </a:rPr>
              <a:t>Reference</a:t>
            </a:r>
            <a:r>
              <a:rPr lang="pt-BR" b="1" dirty="0">
                <a:solidFill>
                  <a:schemeClr val="tx1"/>
                </a:solidFill>
                <a:hlinkClick r:id="rId11"/>
              </a:rPr>
              <a:t> Center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>
                <a:solidFill>
                  <a:schemeClr val="tx1"/>
                </a:solidFill>
                <a:hlinkClick r:id="rId12"/>
              </a:rPr>
              <a:t>PROQUALIS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13"/>
              </a:rPr>
              <a:t>Rebrats</a:t>
            </a:r>
            <a:endParaRPr lang="pt-BR" b="1" dirty="0">
              <a:solidFill>
                <a:schemeClr val="tx1"/>
              </a:solidFill>
            </a:endParaRPr>
          </a:p>
          <a:p>
            <a:pPr lvl="0"/>
            <a:r>
              <a:rPr lang="pt-BR" b="1" dirty="0" err="1">
                <a:solidFill>
                  <a:schemeClr val="tx1"/>
                </a:solidFill>
                <a:hlinkClick r:id="rId14"/>
              </a:rPr>
              <a:t>Rehabilitation</a:t>
            </a:r>
            <a:r>
              <a:rPr lang="pt-BR" b="1" dirty="0">
                <a:solidFill>
                  <a:schemeClr val="tx1"/>
                </a:solidFill>
                <a:hlinkClick r:id="rId14"/>
              </a:rPr>
              <a:t> </a:t>
            </a:r>
            <a:r>
              <a:rPr lang="pt-BR" b="1" dirty="0" err="1">
                <a:solidFill>
                  <a:schemeClr val="tx1"/>
                </a:solidFill>
                <a:hlinkClick r:id="rId14"/>
              </a:rPr>
              <a:t>Reference</a:t>
            </a:r>
            <a:endParaRPr lang="pt-BR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49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Link </a:t>
            </a:r>
            <a:r>
              <a:rPr lang="pt-BR" sz="2800" dirty="0"/>
              <a:t>do Portal :</a:t>
            </a:r>
            <a:r>
              <a:rPr lang="pt-BR" sz="2800" dirty="0" err="1"/>
              <a:t>http</a:t>
            </a:r>
            <a:r>
              <a:rPr lang="pt-BR" sz="2800" dirty="0"/>
              <a:t>://www.psbe.ufrn.br/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416824" cy="39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Como acessar ?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87934" cy="42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0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Como acessar 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240013" cy="477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2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Como se Cadastrar?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00600" cy="42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04248" y="19168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Apos o cadastro você receberá um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98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540" y="908720"/>
            <a:ext cx="7128792" cy="158417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Após Finalizar o cadastramento dos seus dados  você receberá um e-mail para  ativar o seu cadastro</a:t>
            </a:r>
            <a:endParaRPr lang="pt-B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340449" cy="36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3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486</Words>
  <Application>Microsoft Office PowerPoint</Application>
  <PresentationFormat>Apresentação na tela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Austin</vt:lpstr>
      <vt:lpstr>Portal Saúde Baseada em Evidências</vt:lpstr>
      <vt:lpstr>PORTAL SAÚDE BASEADA EM EVIDÊNCIAS </vt:lpstr>
      <vt:lpstr>Quem pode acessar? </vt:lpstr>
      <vt:lpstr>  BASES DISPONÍVEIS PARA ACESSO </vt:lpstr>
      <vt:lpstr>Link do Portal :http://www.psbe.ufrn.br/</vt:lpstr>
      <vt:lpstr>Como acessar ?</vt:lpstr>
      <vt:lpstr>Como acessar ?</vt:lpstr>
      <vt:lpstr>Como se Cadastrar?</vt:lpstr>
      <vt:lpstr>Após Finalizar o cadastramento dos seus dados  você receberá um e-mail para  ativar o seu cadastro</vt:lpstr>
      <vt:lpstr>    Tela de Acesso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Saúde Baseada em Evidências</dc:title>
  <dc:creator>VANESSA ABREU DIAS</dc:creator>
  <cp:lastModifiedBy>VANESSA ABREU DIAS</cp:lastModifiedBy>
  <cp:revision>4</cp:revision>
  <dcterms:created xsi:type="dcterms:W3CDTF">2016-05-23T18:45:18Z</dcterms:created>
  <dcterms:modified xsi:type="dcterms:W3CDTF">2016-05-23T19:43:52Z</dcterms:modified>
</cp:coreProperties>
</file>